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316"/>
    <p:restoredTop sz="94658"/>
  </p:normalViewPr>
  <p:slideViewPr>
    <p:cSldViewPr snapToGrid="0" snapToObjects="1">
      <p:cViewPr>
        <p:scale>
          <a:sx n="77" d="100"/>
          <a:sy n="77" d="100"/>
        </p:scale>
        <p:origin x="-8" y="1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11/18/25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Project Performance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Quarterly Analysis by Teams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Summary Performance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5636516"/>
              </p:ext>
            </p:extLst>
          </p:nvPr>
        </p:nvGraphicFramePr>
        <p:xfrm>
          <a:off x="685800" y="1645920"/>
          <a:ext cx="777240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r>
                        <a:rPr sz="1200" b="1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Team A</a:t>
                      </a:r>
                      <a:endParaRPr sz="12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Team B</a:t>
                      </a:r>
                      <a:endParaRPr sz="12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sz="1100"/>
                        <a:t>Finance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25</a:t>
                      </a:r>
                      <a:endParaRPr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35</a:t>
                      </a:r>
                      <a:endParaRPr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sz="1100" dirty="0"/>
                        <a:t>Manufacturing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20</a:t>
                      </a:r>
                      <a:endParaRPr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30</a:t>
                      </a:r>
                      <a:endParaRPr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sz="1100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40</a:t>
                      </a:r>
                      <a:endParaRPr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10</a:t>
                      </a:r>
                      <a:endParaRPr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r>
                        <a:rPr lang="en-US" sz="1100" dirty="0"/>
                        <a:t>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HR – 15</a:t>
                      </a:r>
                    </a:p>
                    <a:p>
                      <a:r>
                        <a:rPr lang="en-US" sz="1100" dirty="0"/>
                        <a:t>Logistics - 35</a:t>
                      </a:r>
                      <a:endParaRPr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Sales – 20 </a:t>
                      </a:r>
                      <a:br>
                        <a:rPr lang="en-US" sz="1100" dirty="0"/>
                      </a:br>
                      <a:r>
                        <a:rPr lang="en-US" sz="1100" dirty="0"/>
                        <a:t>Marketing - 25</a:t>
                      </a:r>
                      <a:endParaRPr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7200" y="457200"/>
            <a:ext cx="82296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t>Images and Captions</a:t>
            </a:r>
          </a:p>
        </p:txBody>
      </p:sp>
      <p:pic>
        <p:nvPicPr>
          <p:cNvPr id="3" name="Picture 2" descr="7e752d36-af53-4ac5-b9d6-ce02501fc08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5920"/>
            <a:ext cx="2743200" cy="1828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474720"/>
            <a:ext cx="27432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t>Manufacturing: Assembly Line</a:t>
            </a:r>
          </a:p>
        </p:txBody>
      </p:sp>
      <p:pic>
        <p:nvPicPr>
          <p:cNvPr id="5" name="Picture 4" descr="b26a6d24-8151-4a3e-b147-ec547082526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1645920"/>
            <a:ext cx="27432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9000" y="3474720"/>
            <a:ext cx="27432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t>Finance: Financial Growth</a:t>
            </a:r>
          </a:p>
        </p:txBody>
      </p:sp>
      <p:pic>
        <p:nvPicPr>
          <p:cNvPr id="7" name="Picture 6" descr="ef82383c-23c0-48dd-9291-1398f38ca81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645920"/>
            <a:ext cx="2743200" cy="1828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00800" y="3474720"/>
            <a:ext cx="27432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/>
            <a:r>
              <a:t>IT: Data Servers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52</Words>
  <Application>Microsoft Macintosh PowerPoint</Application>
  <PresentationFormat>On-screen Show (4:3)</PresentationFormat>
  <Paragraphs>23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Calibri</vt:lpstr>
      <vt:lpstr>Office Theme</vt:lpstr>
      <vt:lpstr>Project Performance Review</vt:lpstr>
      <vt:lpstr>Summary Performance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Ofengenden</cp:lastModifiedBy>
  <cp:revision>3</cp:revision>
  <dcterms:created xsi:type="dcterms:W3CDTF">2013-01-27T09:14:16Z</dcterms:created>
  <dcterms:modified xsi:type="dcterms:W3CDTF">2025-11-18T23:06:48Z</dcterms:modified>
  <cp:category/>
</cp:coreProperties>
</file>

<file path=docProps/thumbnail.jpeg>
</file>